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7" r:id="rId2"/>
  </p:sldIdLst>
  <p:sldSz cx="6858000" cy="9144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6D6"/>
    <a:srgbClr val="FF7E79"/>
    <a:srgbClr val="FFACA9"/>
    <a:srgbClr val="FFD7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41"/>
    <p:restoredTop sz="94085"/>
  </p:normalViewPr>
  <p:slideViewPr>
    <p:cSldViewPr snapToGrid="0" snapToObjects="1" showGuides="1">
      <p:cViewPr>
        <p:scale>
          <a:sx n="120" d="100"/>
          <a:sy n="120" d="100"/>
        </p:scale>
        <p:origin x="160" y="-3376"/>
      </p:cViewPr>
      <p:guideLst>
        <p:guide orient="horz" pos="2880"/>
        <p:guide pos="2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CC6196-6E32-6944-9874-E97D137EBA6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64C7F-6773-2347-993B-78D00F3AA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51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664C7F-6773-2347-993B-78D00F3AAF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73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B7A92-065F-B04A-885F-0C8E23E43701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EF321-530F-7A48-AB9E-24CC4F5B2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48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hyperlink" Target="mailto:nisse053@umn.edu" TargetMode="External"/><Relationship Id="rId5" Type="http://schemas.openxmlformats.org/officeDocument/2006/relationships/hyperlink" Target="https://junissen.github.io/" TargetMode="External"/><Relationship Id="rId6" Type="http://schemas.openxmlformats.org/officeDocument/2006/relationships/hyperlink" Target="https://www.truethat.app/" TargetMode="External"/><Relationship Id="rId7" Type="http://schemas.openxmlformats.org/officeDocument/2006/relationships/hyperlink" Target="https://junissen-hinder-app.herokuapp.com/" TargetMode="External"/><Relationship Id="rId8" Type="http://schemas.openxmlformats.org/officeDocument/2006/relationships/hyperlink" Target="https://junissen.github.io/TravelApp" TargetMode="External"/><Relationship Id="rId9" Type="http://schemas.openxmlformats.org/officeDocument/2006/relationships/hyperlink" Target="https://github.com/junissen/Isotope_Lab_Programs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7592" y="0"/>
            <a:ext cx="1976644" cy="9144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-1"/>
            <a:ext cx="6858000" cy="185006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21" y="195358"/>
            <a:ext cx="1429411" cy="145933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301751" y="109728"/>
            <a:ext cx="1572769" cy="1618488"/>
          </a:xfrm>
          <a:prstGeom prst="ellipse">
            <a:avLst/>
          </a:prstGeom>
          <a:noFill/>
          <a:ln w="3810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85655" y="195358"/>
            <a:ext cx="4325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JULIA</a:t>
            </a:r>
            <a:r>
              <a:rPr lang="en-US" sz="3600" dirty="0" smtClean="0">
                <a:solidFill>
                  <a:schemeClr val="bg1"/>
                </a:solidFill>
                <a:latin typeface="Cambria Math" charset="0"/>
                <a:ea typeface="Cambria Math" charset="0"/>
                <a:cs typeface="Cambria Math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NISSEN</a:t>
            </a:r>
            <a:endParaRPr lang="en-US" sz="36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85655" y="689085"/>
            <a:ext cx="4406531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Full Stack Developer</a:t>
            </a:r>
            <a:r>
              <a:rPr lang="en-US" sz="1100" dirty="0"/>
              <a:t/>
            </a:r>
            <a:br>
              <a:rPr lang="en-US" sz="1100" dirty="0"/>
            </a:br>
            <a:endParaRPr lang="en-US" sz="1100" dirty="0"/>
          </a:p>
        </p:txBody>
      </p:sp>
      <p:sp>
        <p:nvSpPr>
          <p:cNvPr id="9" name="TextBox 8"/>
          <p:cNvSpPr txBox="1"/>
          <p:nvPr/>
        </p:nvSpPr>
        <p:spPr>
          <a:xfrm>
            <a:off x="2185655" y="987850"/>
            <a:ext cx="41874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Innovative full stack developer accomplished in all phases of systems development life cycle. A self starter with a background in research, education, and customer service. Project management experience on a multi-disciplinary team.</a:t>
            </a:r>
            <a:endParaRPr lang="en-US" sz="1100" dirty="0"/>
          </a:p>
        </p:txBody>
      </p:sp>
      <p:sp>
        <p:nvSpPr>
          <p:cNvPr id="10" name="TextBox 9"/>
          <p:cNvSpPr txBox="1"/>
          <p:nvPr/>
        </p:nvSpPr>
        <p:spPr>
          <a:xfrm>
            <a:off x="301750" y="2164338"/>
            <a:ext cx="15727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CONTACT</a:t>
            </a:r>
          </a:p>
          <a:p>
            <a:pPr algn="ctr"/>
            <a:endParaRPr lang="en-US" sz="1000" dirty="0" smtClean="0">
              <a:ea typeface="Futura Medium" charset="0"/>
              <a:cs typeface="Futura Medium" charset="0"/>
            </a:endParaRPr>
          </a:p>
          <a:p>
            <a:pPr algn="ctr"/>
            <a:r>
              <a:rPr lang="en-US" sz="1200" dirty="0" smtClean="0">
                <a:ea typeface="Futura Medium" charset="0"/>
                <a:cs typeface="Futura Medium" charset="0"/>
              </a:rPr>
              <a:t>(651) 335-4211</a:t>
            </a:r>
          </a:p>
          <a:p>
            <a:pPr algn="ctr"/>
            <a:r>
              <a:rPr lang="en-US" sz="1200" dirty="0" smtClean="0">
                <a:ea typeface="Futura Medium" charset="0"/>
                <a:cs typeface="Futura Medium" charset="0"/>
                <a:hlinkClick r:id="rId4"/>
              </a:rPr>
              <a:t>nisse053@umn.edu</a:t>
            </a:r>
            <a:endParaRPr lang="en-US" sz="1200" dirty="0" smtClean="0">
              <a:ea typeface="Futura Medium" charset="0"/>
              <a:cs typeface="Futura Medium" charset="0"/>
            </a:endParaRPr>
          </a:p>
          <a:p>
            <a:pPr algn="ctr"/>
            <a:r>
              <a:rPr lang="en-US" sz="1200" dirty="0" err="1" smtClean="0">
                <a:ea typeface="Futura Medium" charset="0"/>
                <a:cs typeface="Futura Medium" charset="0"/>
                <a:hlinkClick r:id="rId5"/>
              </a:rPr>
              <a:t>junissen.github.io</a:t>
            </a:r>
            <a:endParaRPr lang="en-US" sz="1200" dirty="0">
              <a:ea typeface="Futura Medium" charset="0"/>
              <a:cs typeface="Futura Medium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157" y="3654683"/>
            <a:ext cx="218351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EDUCATION</a:t>
            </a:r>
          </a:p>
          <a:p>
            <a:pPr algn="ctr"/>
            <a:endParaRPr lang="en-US" sz="1000" dirty="0">
              <a:solidFill>
                <a:schemeClr val="accent1">
                  <a:lumMod val="75000"/>
                </a:schemeClr>
              </a:solidFill>
              <a:latin typeface="Futura Medium" charset="0"/>
              <a:ea typeface="Futura Medium" charset="0"/>
              <a:cs typeface="Futura Medium" charset="0"/>
            </a:endParaRPr>
          </a:p>
          <a:p>
            <a:pPr algn="ctr"/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University of Minnesota</a:t>
            </a:r>
          </a:p>
          <a:p>
            <a:pPr algn="ctr"/>
            <a:r>
              <a:rPr lang="en-US" sz="1000" dirty="0" smtClean="0">
                <a:ea typeface="Futura Medium" charset="0"/>
                <a:cs typeface="Futura Medium" charset="0"/>
              </a:rPr>
              <a:t>Full Stack Development Certification</a:t>
            </a:r>
          </a:p>
          <a:p>
            <a:pPr algn="ctr"/>
            <a:r>
              <a:rPr lang="en-US" sz="1000" dirty="0" smtClean="0">
                <a:ea typeface="Futura Medium" charset="0"/>
                <a:cs typeface="Futura Medium" charset="0"/>
              </a:rPr>
              <a:t>Nov 2017</a:t>
            </a:r>
            <a:r>
              <a:rPr lang="mr-IN" sz="1000" dirty="0" smtClean="0">
                <a:ea typeface="Futura Medium" charset="0"/>
                <a:cs typeface="Futura Medium" charset="0"/>
              </a:rPr>
              <a:t>–</a:t>
            </a:r>
            <a:r>
              <a:rPr lang="en-US" sz="1000" dirty="0" smtClean="0">
                <a:ea typeface="Futura Medium" charset="0"/>
                <a:cs typeface="Futura Medium" charset="0"/>
              </a:rPr>
              <a:t> May 2018</a:t>
            </a:r>
          </a:p>
          <a:p>
            <a:pPr algn="ctr"/>
            <a:endParaRPr lang="en-US" sz="1000" dirty="0">
              <a:ea typeface="Futura Medium" charset="0"/>
              <a:cs typeface="Futura Medium" charset="0"/>
            </a:endParaRPr>
          </a:p>
          <a:p>
            <a:pPr algn="ctr"/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University of Minnesota</a:t>
            </a:r>
          </a:p>
          <a:p>
            <a:pPr algn="ctr"/>
            <a:r>
              <a:rPr lang="en-US" sz="1000" dirty="0" smtClean="0">
                <a:ea typeface="Futura Medium" charset="0"/>
                <a:cs typeface="Futura Medium" charset="0"/>
              </a:rPr>
              <a:t>M.S. in Earth Sciences</a:t>
            </a:r>
          </a:p>
          <a:p>
            <a:pPr algn="ctr"/>
            <a:r>
              <a:rPr lang="en-US" sz="1000" dirty="0" smtClean="0">
                <a:ea typeface="Futura Medium" charset="0"/>
                <a:cs typeface="Futura Medium" charset="0"/>
              </a:rPr>
              <a:t>Jul 2015 </a:t>
            </a:r>
            <a:r>
              <a:rPr lang="mr-IN" sz="1000" dirty="0" smtClean="0">
                <a:ea typeface="Futura Medium" charset="0"/>
                <a:cs typeface="Futura Medium" charset="0"/>
              </a:rPr>
              <a:t>–</a:t>
            </a:r>
            <a:r>
              <a:rPr lang="en-US" sz="1000" dirty="0" smtClean="0">
                <a:ea typeface="Futura Medium" charset="0"/>
                <a:cs typeface="Futura Medium" charset="0"/>
              </a:rPr>
              <a:t> Feb 2018</a:t>
            </a:r>
          </a:p>
          <a:p>
            <a:pPr algn="ctr"/>
            <a:endParaRPr lang="en-US" sz="1000" dirty="0">
              <a:ea typeface="Futura Medium" charset="0"/>
              <a:cs typeface="Futura Medium" charset="0"/>
            </a:endParaRPr>
          </a:p>
          <a:p>
            <a:pPr algn="ctr"/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Vassar College</a:t>
            </a:r>
          </a:p>
          <a:p>
            <a:pPr algn="ctr"/>
            <a:r>
              <a:rPr lang="en-US" sz="1000" dirty="0" smtClean="0">
                <a:ea typeface="Futura Medium" charset="0"/>
                <a:cs typeface="Futura Medium" charset="0"/>
              </a:rPr>
              <a:t>B.A. in LALS/Chemistry</a:t>
            </a:r>
          </a:p>
          <a:p>
            <a:pPr algn="ctr"/>
            <a:r>
              <a:rPr lang="en-US" sz="1000" dirty="0" smtClean="0">
                <a:ea typeface="Futura Medium" charset="0"/>
                <a:cs typeface="Futura Medium" charset="0"/>
              </a:rPr>
              <a:t>Sep 2007 </a:t>
            </a:r>
            <a:r>
              <a:rPr lang="mr-IN" sz="1000" dirty="0" smtClean="0">
                <a:ea typeface="Futura Medium" charset="0"/>
                <a:cs typeface="Futura Medium" charset="0"/>
              </a:rPr>
              <a:t>–</a:t>
            </a:r>
            <a:r>
              <a:rPr lang="en-US" sz="1000" dirty="0" smtClean="0">
                <a:ea typeface="Futura Medium" charset="0"/>
                <a:cs typeface="Futura Medium" charset="0"/>
              </a:rPr>
              <a:t> May 2011</a:t>
            </a:r>
          </a:p>
          <a:p>
            <a:pPr algn="ctr"/>
            <a:endParaRPr lang="en-US" sz="1000" dirty="0" smtClean="0">
              <a:ea typeface="Futura Medium" charset="0"/>
              <a:cs typeface="Futura Medium" charset="0"/>
            </a:endParaRPr>
          </a:p>
          <a:p>
            <a:pPr algn="ctr"/>
            <a:endParaRPr lang="en-US" sz="1000" dirty="0" smtClean="0">
              <a:ea typeface="Futura Medium" charset="0"/>
              <a:cs typeface="Futura Medium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301750" y="3370521"/>
            <a:ext cx="157276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29528" y="6149492"/>
            <a:ext cx="157276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14669" y="6444211"/>
            <a:ext cx="18024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TECHNICAL SKILLS</a:t>
            </a:r>
          </a:p>
          <a:p>
            <a:endParaRPr lang="en-US" sz="1000" dirty="0">
              <a:solidFill>
                <a:schemeClr val="accent1">
                  <a:lumMod val="75000"/>
                </a:schemeClr>
              </a:solidFill>
              <a:latin typeface="Futura Medium" charset="0"/>
              <a:ea typeface="Futura Medium" charset="0"/>
              <a:cs typeface="Futura Medium" charset="0"/>
            </a:endParaRPr>
          </a:p>
          <a:p>
            <a:pPr algn="ctr"/>
            <a:r>
              <a:rPr lang="en-US" sz="1000" dirty="0" smtClean="0">
                <a:ea typeface="Futura Medium" charset="0"/>
                <a:cs typeface="Futura Medium" charset="0"/>
              </a:rPr>
              <a:t>HTML, CSS, CSS frameworks, JavaScript, jQuery, AJAX, Firebase, Node, MySQL, </a:t>
            </a:r>
            <a:r>
              <a:rPr lang="en-US" sz="1000" dirty="0" err="1" smtClean="0">
                <a:ea typeface="Futura Medium" charset="0"/>
                <a:cs typeface="Futura Medium" charset="0"/>
              </a:rPr>
              <a:t>Sequelize</a:t>
            </a:r>
            <a:r>
              <a:rPr lang="en-US" sz="1000" dirty="0" smtClean="0">
                <a:ea typeface="Futura Medium" charset="0"/>
                <a:cs typeface="Futura Medium" charset="0"/>
              </a:rPr>
              <a:t>, Express, Handlebars, React, MongoDB, Mongoose, MERN stack, Python, MATLAB, media queries and API requests, Microsoft Office, </a:t>
            </a:r>
            <a:r>
              <a:rPr lang="en-US" sz="1000" dirty="0" err="1" smtClean="0">
                <a:ea typeface="Futura Medium" charset="0"/>
                <a:cs typeface="Futura Medium" charset="0"/>
              </a:rPr>
              <a:t>LaTeX</a:t>
            </a:r>
            <a:r>
              <a:rPr lang="en-US" sz="1000" dirty="0" smtClean="0">
                <a:ea typeface="Futura Medium" charset="0"/>
                <a:cs typeface="Futura Medium" charset="0"/>
              </a:rPr>
              <a:t>, version control, database management and data analytics</a:t>
            </a:r>
          </a:p>
          <a:p>
            <a:pPr algn="ctr"/>
            <a:endParaRPr lang="en-US" sz="1000" dirty="0" smtClean="0">
              <a:ea typeface="Futura Medium" charset="0"/>
              <a:cs typeface="Futura Medium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78393" y="1974459"/>
            <a:ext cx="4398853" cy="527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RELATED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EXPERIENCES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</a:br>
            <a:endParaRPr lang="en-US" sz="1000" dirty="0" smtClean="0">
              <a:solidFill>
                <a:schemeClr val="accent1">
                  <a:lumMod val="75000"/>
                </a:schemeClr>
              </a:solidFill>
              <a:ea typeface="Futura Medium" charset="0"/>
              <a:cs typeface="Futura Medium" charset="0"/>
            </a:endParaRPr>
          </a:p>
          <a:p>
            <a:r>
              <a:rPr lang="en-US" sz="1100" dirty="0" smtClean="0">
                <a:ea typeface="Futura Medium" charset="0"/>
                <a:cs typeface="Futura Medium" charset="0"/>
              </a:rPr>
              <a:t>True That </a:t>
            </a:r>
            <a:r>
              <a:rPr lang="mr-IN" sz="1100" dirty="0" smtClean="0">
                <a:ea typeface="Futura Medium" charset="0"/>
                <a:cs typeface="Futura Medium" charset="0"/>
              </a:rPr>
              <a:t>–</a:t>
            </a:r>
            <a:r>
              <a:rPr lang="en-US" sz="1100" dirty="0" smtClean="0">
                <a:ea typeface="Futura Medium" charset="0"/>
                <a:cs typeface="Futura Medium" charset="0"/>
              </a:rPr>
              <a:t> Full Stack Developer, 2018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A web application that allows users to enter a game room with friends and play a “Cards Against Humanity” style game using gifs. 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Personal contributions: full stack development using React, Mongo/Mongoose, and </a:t>
            </a:r>
            <a:r>
              <a:rPr lang="en-US" sz="1000" dirty="0" err="1" smtClean="0">
                <a:ea typeface="Futura Medium" charset="0"/>
                <a:cs typeface="Futura Medium" charset="0"/>
              </a:rPr>
              <a:t>Socket.io</a:t>
            </a:r>
            <a:r>
              <a:rPr lang="en-US" sz="1000" dirty="0" smtClean="0">
                <a:ea typeface="Futura Medium" charset="0"/>
                <a:cs typeface="Futura Medium" charset="0"/>
              </a:rPr>
              <a:t>. 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Available at </a:t>
            </a:r>
            <a:r>
              <a:rPr lang="en-US" sz="1000" dirty="0" smtClean="0">
                <a:ea typeface="Futura Medium" charset="0"/>
                <a:cs typeface="Futura Medium" charset="0"/>
                <a:hlinkClick r:id="rId6"/>
              </a:rPr>
              <a:t>https://www.truethat.app</a:t>
            </a:r>
            <a:endParaRPr lang="en-US" sz="1000" dirty="0" smtClean="0">
              <a:ea typeface="Futura Medium" charset="0"/>
              <a:cs typeface="Futura Medium" charset="0"/>
            </a:endParaRPr>
          </a:p>
          <a:p>
            <a:pPr marL="171450" indent="-171450">
              <a:buClr>
                <a:schemeClr val="accent1">
                  <a:lumMod val="20000"/>
                  <a:lumOff val="80000"/>
                </a:schemeClr>
              </a:buClr>
              <a:buFont typeface="Arial" charset="0"/>
              <a:buChar char="•"/>
            </a:pPr>
            <a:endParaRPr lang="en-US" sz="1100" dirty="0" smtClean="0">
              <a:ea typeface="Futura Medium" charset="0"/>
              <a:cs typeface="Futura Medium" charset="0"/>
            </a:endParaRPr>
          </a:p>
          <a:p>
            <a:r>
              <a:rPr lang="en-US" sz="1100" dirty="0" smtClean="0">
                <a:ea typeface="Futura Medium" charset="0"/>
                <a:cs typeface="Futura Medium" charset="0"/>
              </a:rPr>
              <a:t>Hinder </a:t>
            </a:r>
            <a:r>
              <a:rPr lang="mr-IN" sz="1100" dirty="0" smtClean="0">
                <a:ea typeface="Futura Medium" charset="0"/>
                <a:cs typeface="Futura Medium" charset="0"/>
              </a:rPr>
              <a:t>–</a:t>
            </a:r>
            <a:r>
              <a:rPr lang="en-US" sz="1100" dirty="0" smtClean="0">
                <a:ea typeface="Futura Medium" charset="0"/>
                <a:cs typeface="Futura Medium" charset="0"/>
              </a:rPr>
              <a:t> Full Stack Developer, 2018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A web application that allows users to send “pranks” to members of their social group.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Personal contributions: full stack development using CSS, Bootstrap, JavaScript, jQuery, Handlebars, Node, Express, </a:t>
            </a:r>
            <a:r>
              <a:rPr lang="en-US" sz="1000" dirty="0" err="1" smtClean="0">
                <a:ea typeface="Futura Medium" charset="0"/>
                <a:cs typeface="Futura Medium" charset="0"/>
              </a:rPr>
              <a:t>Sequelize</a:t>
            </a:r>
            <a:r>
              <a:rPr lang="en-US" sz="1000" dirty="0" smtClean="0">
                <a:ea typeface="Futura Medium" charset="0"/>
                <a:cs typeface="Futura Medium" charset="0"/>
              </a:rPr>
              <a:t>, and MySQL.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Available at </a:t>
            </a:r>
            <a:r>
              <a:rPr lang="en-US" sz="1000" dirty="0" smtClean="0">
                <a:ea typeface="Futura Medium" charset="0"/>
                <a:cs typeface="Futura Medium" charset="0"/>
                <a:hlinkClick r:id="rId7"/>
              </a:rPr>
              <a:t>https://junissen-hinder-app.herokuapp.com/</a:t>
            </a:r>
            <a:endParaRPr lang="en-US" sz="1000" dirty="0" smtClean="0">
              <a:ea typeface="Futura Medium" charset="0"/>
              <a:cs typeface="Futura Medium" charset="0"/>
            </a:endParaRPr>
          </a:p>
          <a:p>
            <a:pPr marL="171450" indent="-171450">
              <a:buClr>
                <a:schemeClr val="accent1">
                  <a:lumMod val="20000"/>
                  <a:lumOff val="80000"/>
                </a:schemeClr>
              </a:buClr>
              <a:buFont typeface="Arial" charset="0"/>
              <a:buChar char="•"/>
            </a:pPr>
            <a:endParaRPr lang="en-US" sz="1100" dirty="0" smtClean="0">
              <a:solidFill>
                <a:schemeClr val="accent1">
                  <a:lumMod val="75000"/>
                </a:schemeClr>
              </a:solidFill>
              <a:ea typeface="Futura Medium" charset="0"/>
              <a:cs typeface="Futura Medium" charset="0"/>
            </a:endParaRPr>
          </a:p>
          <a:p>
            <a:r>
              <a:rPr lang="en-US" sz="1100" dirty="0" err="1" smtClean="0">
                <a:ea typeface="Futura Medium" charset="0"/>
                <a:cs typeface="Futura Medium" charset="0"/>
              </a:rPr>
              <a:t>TravelOn</a:t>
            </a:r>
            <a:r>
              <a:rPr lang="mr-IN" sz="1100" dirty="0" smtClean="0">
                <a:ea typeface="Futura Medium" charset="0"/>
                <a:cs typeface="Futura Medium" charset="0"/>
              </a:rPr>
              <a:t>–</a:t>
            </a:r>
            <a:r>
              <a:rPr lang="en-US" sz="1100" dirty="0" smtClean="0">
                <a:ea typeface="Futura Medium" charset="0"/>
                <a:cs typeface="Futura Medium" charset="0"/>
              </a:rPr>
              <a:t> Full Stack Developer, 2017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A web application that allows users to search destination locations and access photos, sites of interest, maps, and weather.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Personal contributions: full stack development using JavaScript, jQuery, Google APIs, and Firebase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Available at 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  <a:hlinkClick r:id="rId8"/>
              </a:rPr>
              <a:t>https://junissen.github.io/TravelApp</a:t>
            </a:r>
            <a:endParaRPr lang="en-US" sz="1000" dirty="0">
              <a:solidFill>
                <a:schemeClr val="accent1">
                  <a:lumMod val="75000"/>
                </a:schemeClr>
              </a:solidFill>
              <a:ea typeface="Futura Medium" charset="0"/>
              <a:cs typeface="Futura Medium" charset="0"/>
            </a:endParaRPr>
          </a:p>
          <a:p>
            <a:pPr marL="171450" indent="-171450">
              <a:buClr>
                <a:schemeClr val="accent1">
                  <a:lumMod val="20000"/>
                  <a:lumOff val="80000"/>
                </a:schemeClr>
              </a:buClr>
              <a:buFont typeface="Arial" charset="0"/>
              <a:buChar char="•"/>
            </a:pPr>
            <a:endParaRPr lang="en-US" sz="1100" dirty="0" smtClean="0">
              <a:solidFill>
                <a:schemeClr val="accent1">
                  <a:lumMod val="75000"/>
                </a:schemeClr>
              </a:solidFill>
              <a:ea typeface="Futura Medium" charset="0"/>
              <a:cs typeface="Futura Medium" charset="0"/>
            </a:endParaRPr>
          </a:p>
          <a:p>
            <a:r>
              <a:rPr lang="en-US" sz="1100" dirty="0" smtClean="0">
                <a:ea typeface="Futura Medium" charset="0"/>
                <a:cs typeface="Futura Medium" charset="0"/>
              </a:rPr>
              <a:t>Data reduction programs</a:t>
            </a:r>
            <a:r>
              <a:rPr lang="mr-IN" sz="1100" dirty="0" smtClean="0">
                <a:ea typeface="Futura Medium" charset="0"/>
                <a:cs typeface="Futura Medium" charset="0"/>
              </a:rPr>
              <a:t>–</a:t>
            </a:r>
            <a:r>
              <a:rPr lang="en-US" sz="1100" dirty="0" smtClean="0">
                <a:ea typeface="Futura Medium" charset="0"/>
                <a:cs typeface="Futura Medium" charset="0"/>
              </a:rPr>
              <a:t> Python Developer, 2017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Python GUI applications that </a:t>
            </a:r>
            <a:r>
              <a:rPr lang="en-US" sz="1000" dirty="0" smtClean="0">
                <a:ea typeface="Futura Medium" charset="0"/>
                <a:cs typeface="Futura Medium" charset="0"/>
              </a:rPr>
              <a:t>allow </a:t>
            </a:r>
            <a:r>
              <a:rPr lang="en-US" sz="1000" dirty="0" smtClean="0">
                <a:ea typeface="Futura Medium" charset="0"/>
                <a:cs typeface="Futura Medium" charset="0"/>
              </a:rPr>
              <a:t>users to easily reduce isotope data collected via mass spectrometer.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Personal contributions</a:t>
            </a:r>
            <a:r>
              <a:rPr lang="en-US" sz="1000" dirty="0" smtClean="0">
                <a:ea typeface="Futura Medium" charset="0"/>
                <a:cs typeface="Futura Medium" charset="0"/>
              </a:rPr>
              <a:t>: </a:t>
            </a:r>
            <a:r>
              <a:rPr lang="en-US" sz="1000" dirty="0" smtClean="0">
                <a:ea typeface="Futura Medium" charset="0"/>
                <a:cs typeface="Futura Medium" charset="0"/>
              </a:rPr>
              <a:t>development, programming, debugging, and deployment.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Arial" charset="0"/>
              <a:buChar char="•"/>
            </a:pPr>
            <a:r>
              <a:rPr lang="en-US" sz="1000" dirty="0" smtClean="0">
                <a:ea typeface="Futura Medium" charset="0"/>
                <a:cs typeface="Futura Medium" charset="0"/>
              </a:rPr>
              <a:t>Available at </a:t>
            </a:r>
            <a:r>
              <a:rPr lang="en-US" sz="1000" dirty="0" smtClean="0">
                <a:ea typeface="Futura Medium" charset="0"/>
                <a:cs typeface="Futura Medium" charset="0"/>
                <a:hlinkClick r:id="rId9"/>
              </a:rPr>
              <a:t>https://github.com/junissen/Isotope_Lab_Programs</a:t>
            </a:r>
            <a:endParaRPr lang="en-US" sz="1000" dirty="0" smtClean="0">
              <a:ea typeface="Futura Medium" charset="0"/>
              <a:cs typeface="Futura Medium" charset="0"/>
            </a:endParaRPr>
          </a:p>
          <a:p>
            <a:pPr marL="171450" indent="-171450">
              <a:buClr>
                <a:schemeClr val="accent1">
                  <a:lumMod val="20000"/>
                  <a:lumOff val="80000"/>
                </a:schemeClr>
              </a:buClr>
              <a:buFont typeface="Arial" charset="0"/>
              <a:buChar char="•"/>
            </a:pPr>
            <a:endParaRPr lang="en-US" sz="1100" dirty="0">
              <a:solidFill>
                <a:schemeClr val="accent1">
                  <a:lumMod val="75000"/>
                </a:schemeClr>
              </a:solidFill>
              <a:ea typeface="Futura Medium" charset="0"/>
              <a:cs typeface="Futura Medium" charset="0"/>
            </a:endParaRPr>
          </a:p>
          <a:p>
            <a:pPr marL="171450" indent="-171450">
              <a:buClr>
                <a:schemeClr val="accent1">
                  <a:lumMod val="20000"/>
                  <a:lumOff val="80000"/>
                </a:schemeClr>
              </a:buClr>
              <a:buFont typeface="Arial" charset="0"/>
              <a:buChar char="•"/>
            </a:pPr>
            <a:endParaRPr lang="en-US" sz="1100" dirty="0" smtClean="0">
              <a:ea typeface="Futura Medium" charset="0"/>
              <a:cs typeface="Futura Medium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2278393" y="6939847"/>
            <a:ext cx="4313793" cy="32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278392" y="7037211"/>
            <a:ext cx="439885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ADDITIONAL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  <a:t>EXPERIENCES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latin typeface="Futura Medium" charset="0"/>
                <a:ea typeface="Futura Medium" charset="0"/>
                <a:cs typeface="Futura Medium" charset="0"/>
              </a:rPr>
            </a:br>
            <a:endParaRPr lang="en-US" sz="1000" dirty="0" smtClean="0">
              <a:solidFill>
                <a:schemeClr val="accent1">
                  <a:lumMod val="75000"/>
                </a:schemeClr>
              </a:solidFill>
              <a:ea typeface="Futura Medium" charset="0"/>
              <a:cs typeface="Futura Medium" charset="0"/>
            </a:endParaRPr>
          </a:p>
          <a:p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University of Minnesota, </a:t>
            </a:r>
            <a:r>
              <a:rPr lang="en-US" sz="1100" dirty="0" smtClean="0">
                <a:solidFill>
                  <a:schemeClr val="accent1"/>
                </a:solidFill>
                <a:ea typeface="Futura Medium" charset="0"/>
                <a:cs typeface="Futura Medium" charset="0"/>
              </a:rPr>
              <a:t>Minneapolis, MN</a:t>
            </a:r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/>
            </a:r>
            <a:br>
              <a:rPr lang="en-US" sz="11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</a:br>
            <a:r>
              <a:rPr lang="en-US" sz="1000" dirty="0" smtClean="0">
                <a:ea typeface="Futura Medium" charset="0"/>
                <a:cs typeface="Futura Medium" charset="0"/>
              </a:rPr>
              <a:t>Research and Teaching Assistant, Jul 2015  - Nov 2018</a:t>
            </a:r>
            <a:r>
              <a:rPr lang="en-US" sz="1100" dirty="0" smtClean="0">
                <a:ea typeface="Futura Medium" charset="0"/>
                <a:cs typeface="Futura Medium" charset="0"/>
              </a:rPr>
              <a:t/>
            </a:r>
            <a:br>
              <a:rPr lang="en-US" sz="1100" dirty="0" smtClean="0">
                <a:ea typeface="Futura Medium" charset="0"/>
                <a:cs typeface="Futura Medium" charset="0"/>
              </a:rPr>
            </a:br>
            <a:r>
              <a:rPr lang="en-US" sz="200" dirty="0" err="1" smtClean="0">
                <a:ea typeface="Futura Medium" charset="0"/>
                <a:cs typeface="Futura Medium" charset="0"/>
              </a:rPr>
              <a:t>i</a:t>
            </a:r>
            <a:endParaRPr lang="en-US" sz="1100" dirty="0" smtClean="0">
              <a:ea typeface="Futura Medium" charset="0"/>
              <a:cs typeface="Futura Medium" charset="0"/>
            </a:endParaRPr>
          </a:p>
          <a:p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Vertical Endeavors, Minneapolis, MN</a:t>
            </a:r>
            <a:r>
              <a:rPr lang="en-US" sz="1100" dirty="0" smtClean="0">
                <a:ea typeface="Futura Medium" charset="0"/>
                <a:cs typeface="Futura Medium" charset="0"/>
              </a:rPr>
              <a:t/>
            </a:r>
            <a:br>
              <a:rPr lang="en-US" sz="1100" dirty="0" smtClean="0">
                <a:ea typeface="Futura Medium" charset="0"/>
                <a:cs typeface="Futura Medium" charset="0"/>
              </a:rPr>
            </a:br>
            <a:r>
              <a:rPr lang="en-US" sz="1000" dirty="0" smtClean="0">
                <a:ea typeface="Futura Medium" charset="0"/>
                <a:cs typeface="Futura Medium" charset="0"/>
              </a:rPr>
              <a:t>Shift Manager, Sales and Groups, Climb Team Coach, May 2014 </a:t>
            </a:r>
            <a:r>
              <a:rPr lang="mr-IN" sz="1000" dirty="0" smtClean="0">
                <a:ea typeface="Futura Medium" charset="0"/>
                <a:cs typeface="Futura Medium" charset="0"/>
              </a:rPr>
              <a:t>–</a:t>
            </a:r>
            <a:r>
              <a:rPr lang="en-US" sz="1000" dirty="0" smtClean="0">
                <a:ea typeface="Futura Medium" charset="0"/>
                <a:cs typeface="Futura Medium" charset="0"/>
              </a:rPr>
              <a:t> Jun 2015 </a:t>
            </a:r>
            <a:endParaRPr lang="en-US" sz="1100" dirty="0">
              <a:ea typeface="Futura Medium" charset="0"/>
              <a:cs typeface="Futura Medium" charset="0"/>
            </a:endParaRPr>
          </a:p>
          <a:p>
            <a:endParaRPr lang="en-US" sz="200" dirty="0" smtClean="0">
              <a:ea typeface="Futura Medium" charset="0"/>
              <a:cs typeface="Futura Medium" charset="0"/>
            </a:endParaRPr>
          </a:p>
          <a:p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Joseph </a:t>
            </a:r>
            <a:r>
              <a:rPr lang="en-US" sz="1100" dirty="0" err="1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Upatham</a:t>
            </a:r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 School, </a:t>
            </a:r>
            <a:r>
              <a:rPr lang="en-US" sz="1100" dirty="0" err="1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Sampran</a:t>
            </a:r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, Thailand</a:t>
            </a:r>
            <a:r>
              <a:rPr lang="en-US" sz="1000" dirty="0" smtClean="0">
                <a:ea typeface="Futura Medium" charset="0"/>
                <a:cs typeface="Futura Medium" charset="0"/>
              </a:rPr>
              <a:t/>
            </a:r>
            <a:br>
              <a:rPr lang="en-US" sz="1000" dirty="0" smtClean="0">
                <a:ea typeface="Futura Medium" charset="0"/>
                <a:cs typeface="Futura Medium" charset="0"/>
              </a:rPr>
            </a:br>
            <a:r>
              <a:rPr lang="en-US" sz="1000" dirty="0" smtClean="0">
                <a:ea typeface="Futura Medium" charset="0"/>
                <a:cs typeface="Futura Medium" charset="0"/>
              </a:rPr>
              <a:t>English Teacher, May 2013</a:t>
            </a:r>
            <a:r>
              <a:rPr lang="mr-IN" sz="1000" dirty="0" smtClean="0">
                <a:ea typeface="Futura Medium" charset="0"/>
                <a:cs typeface="Futura Medium" charset="0"/>
              </a:rPr>
              <a:t>–</a:t>
            </a:r>
            <a:r>
              <a:rPr lang="en-US" sz="1000" dirty="0" smtClean="0">
                <a:ea typeface="Futura Medium" charset="0"/>
                <a:cs typeface="Futura Medium" charset="0"/>
              </a:rPr>
              <a:t> Mar 2014</a:t>
            </a:r>
            <a:br>
              <a:rPr lang="en-US" sz="1000" dirty="0" smtClean="0">
                <a:ea typeface="Futura Medium" charset="0"/>
                <a:cs typeface="Futura Medium" charset="0"/>
              </a:rPr>
            </a:br>
            <a:endParaRPr lang="en-US" sz="200" dirty="0" smtClean="0">
              <a:ea typeface="Futura Medium" charset="0"/>
              <a:cs typeface="Futura Medium" charset="0"/>
            </a:endParaRPr>
          </a:p>
          <a:p>
            <a:r>
              <a:rPr lang="en-US" sz="200" dirty="0">
                <a:ea typeface="Futura Medium" charset="0"/>
                <a:cs typeface="Futura Medium" charset="0"/>
              </a:rPr>
              <a:t> </a:t>
            </a:r>
            <a:r>
              <a:rPr lang="en-US" sz="1000" dirty="0" smtClean="0">
                <a:ea typeface="Futura Medium" charset="0"/>
                <a:cs typeface="Futura Medium" charset="0"/>
              </a:rPr>
              <a:t/>
            </a:r>
            <a:br>
              <a:rPr lang="en-US" sz="1000" dirty="0" smtClean="0">
                <a:ea typeface="Futura Medium" charset="0"/>
                <a:cs typeface="Futura Medium" charset="0"/>
              </a:rPr>
            </a:br>
            <a:r>
              <a:rPr lang="en-US" sz="1100" dirty="0" smtClean="0">
                <a:solidFill>
                  <a:schemeClr val="accent1">
                    <a:lumMod val="75000"/>
                  </a:schemeClr>
                </a:solidFill>
                <a:ea typeface="Futura Medium" charset="0"/>
                <a:cs typeface="Futura Medium" charset="0"/>
              </a:rPr>
              <a:t>Park Nicollet Institute. St. Louis Park, MN</a:t>
            </a:r>
            <a:r>
              <a:rPr lang="en-US" sz="1000" dirty="0" smtClean="0">
                <a:ea typeface="Futura Medium" charset="0"/>
                <a:cs typeface="Futura Medium" charset="0"/>
              </a:rPr>
              <a:t/>
            </a:r>
            <a:br>
              <a:rPr lang="en-US" sz="1000" dirty="0" smtClean="0">
                <a:ea typeface="Futura Medium" charset="0"/>
                <a:cs typeface="Futura Medium" charset="0"/>
              </a:rPr>
            </a:br>
            <a:r>
              <a:rPr lang="en-US" sz="1000" dirty="0" smtClean="0">
                <a:ea typeface="Futura Medium" charset="0"/>
                <a:cs typeface="Futura Medium" charset="0"/>
              </a:rPr>
              <a:t>Clinical Research Coordinator, Sep 2011 </a:t>
            </a:r>
            <a:r>
              <a:rPr lang="mr-IN" sz="1000" dirty="0" smtClean="0">
                <a:ea typeface="Futura Medium" charset="0"/>
                <a:cs typeface="Futura Medium" charset="0"/>
              </a:rPr>
              <a:t>–</a:t>
            </a:r>
            <a:r>
              <a:rPr lang="en-US" sz="1000" dirty="0" smtClean="0">
                <a:ea typeface="Futura Medium" charset="0"/>
                <a:cs typeface="Futura Medium" charset="0"/>
              </a:rPr>
              <a:t> Mar 2013</a:t>
            </a:r>
            <a:br>
              <a:rPr lang="en-US" sz="1000" dirty="0" smtClean="0">
                <a:ea typeface="Futura Medium" charset="0"/>
                <a:cs typeface="Futura Medium" charset="0"/>
              </a:rPr>
            </a:br>
            <a:endParaRPr lang="en-US" sz="1000" dirty="0" smtClean="0">
              <a:ea typeface="Futura Medium" charset="0"/>
              <a:cs typeface="Futura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</TotalTime>
  <Words>150</Words>
  <Application>Microsoft Macintosh PowerPoint</Application>
  <PresentationFormat>Letter Paper (8.5x11 in)</PresentationFormat>
  <Paragraphs>51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Calibri Light</vt:lpstr>
      <vt:lpstr>Cambria Math</vt:lpstr>
      <vt:lpstr>Futura Medium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 A Nissen</dc:creator>
  <cp:lastModifiedBy>Julia A Nissen</cp:lastModifiedBy>
  <cp:revision>12</cp:revision>
  <dcterms:created xsi:type="dcterms:W3CDTF">2018-05-29T17:18:34Z</dcterms:created>
  <dcterms:modified xsi:type="dcterms:W3CDTF">2018-05-29T20:34:33Z</dcterms:modified>
</cp:coreProperties>
</file>

<file path=docProps/thumbnail.jpeg>
</file>